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22" r:id="rId2"/>
    <p:sldId id="423" r:id="rId3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199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753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6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4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50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915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770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48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02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2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54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72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1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7957" y="601472"/>
            <a:ext cx="108761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земельного участка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многоквартирным домом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адресу: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область, г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Тула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Привокзальный район, </a:t>
            </a:r>
          </a:p>
          <a:p>
            <a:pPr algn="ctr"/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Одоевское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шоссе, д. 91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784" y="2771918"/>
            <a:ext cx="6454463" cy="3843487"/>
          </a:xfrm>
          <a:prstGeom prst="rect">
            <a:avLst/>
          </a:prstGeom>
        </p:spPr>
      </p:pic>
      <p:cxnSp>
        <p:nvCxnSpPr>
          <p:cNvPr id="6" name="Прямая со стрелкой 5"/>
          <p:cNvCxnSpPr>
            <a:stCxn id="2" idx="2"/>
          </p:cNvCxnSpPr>
          <p:nvPr/>
        </p:nvCxnSpPr>
        <p:spPr>
          <a:xfrm>
            <a:off x="6156017" y="2417354"/>
            <a:ext cx="76832" cy="221063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5675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1291" y="607480"/>
            <a:ext cx="108761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земельного участка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область, г. Тула,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Привокзальный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район,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Одоевское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шоссе, д.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91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889" y="2233515"/>
            <a:ext cx="6352244" cy="4389472"/>
          </a:xfrm>
          <a:prstGeom prst="rect">
            <a:avLst/>
          </a:prstGeom>
        </p:spPr>
      </p:pic>
      <p:cxnSp>
        <p:nvCxnSpPr>
          <p:cNvPr id="6" name="Прямая со стрелкой 5"/>
          <p:cNvCxnSpPr>
            <a:stCxn id="2" idx="2"/>
          </p:cNvCxnSpPr>
          <p:nvPr/>
        </p:nvCxnSpPr>
        <p:spPr>
          <a:xfrm>
            <a:off x="6089351" y="1992475"/>
            <a:ext cx="3539" cy="67608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12419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11281</TotalTime>
  <Words>47</Words>
  <Application>Microsoft Office PowerPoint</Application>
  <PresentationFormat>Широкоэкранный</PresentationFormat>
  <Paragraphs>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земельных участков под многоквартирными домами</dc:title>
  <dc:creator>Чурилова Елена Александровна</dc:creator>
  <cp:lastModifiedBy>IvanovaAA</cp:lastModifiedBy>
  <cp:revision>449</cp:revision>
  <cp:lastPrinted>2025-10-09T12:25:23Z</cp:lastPrinted>
  <dcterms:created xsi:type="dcterms:W3CDTF">2023-03-22T13:32:56Z</dcterms:created>
  <dcterms:modified xsi:type="dcterms:W3CDTF">2025-10-09T14:10:42Z</dcterms:modified>
</cp:coreProperties>
</file>